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</p:sldIdLst>
  <p:sldSz cx="12192000" cy="304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3996"/>
    <a:srgbClr val="FAEB1E"/>
    <a:srgbClr val="F4A7EE"/>
    <a:srgbClr val="0F223B"/>
    <a:srgbClr val="0C0B19"/>
    <a:srgbClr val="4C3821"/>
    <a:srgbClr val="EED9AD"/>
    <a:srgbClr val="E4AF98"/>
    <a:srgbClr val="FCDFA5"/>
    <a:srgbClr val="FDDE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114" y="1416"/>
      </p:cViewPr>
      <p:guideLst>
        <p:guide orient="horz" pos="9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98828"/>
            <a:ext cx="9144000" cy="1061156"/>
          </a:xfrm>
        </p:spPr>
        <p:txBody>
          <a:bodyPr anchor="b"/>
          <a:lstStyle>
            <a:lvl1pPr algn="ctr"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600906"/>
            <a:ext cx="9144000" cy="735894"/>
          </a:xfrm>
        </p:spPr>
        <p:txBody>
          <a:bodyPr/>
          <a:lstStyle>
            <a:lvl1pPr marL="0" indent="0" algn="ctr">
              <a:buNone/>
              <a:defRPr sz="1067"/>
            </a:lvl1pPr>
            <a:lvl2pPr marL="203180" indent="0" algn="ctr">
              <a:buNone/>
              <a:defRPr sz="889"/>
            </a:lvl2pPr>
            <a:lvl3pPr marL="406359" indent="0" algn="ctr">
              <a:buNone/>
              <a:defRPr sz="800"/>
            </a:lvl3pPr>
            <a:lvl4pPr marL="609539" indent="0" algn="ctr">
              <a:buNone/>
              <a:defRPr sz="711"/>
            </a:lvl4pPr>
            <a:lvl5pPr marL="812719" indent="0" algn="ctr">
              <a:buNone/>
              <a:defRPr sz="711"/>
            </a:lvl5pPr>
            <a:lvl6pPr marL="1015898" indent="0" algn="ctr">
              <a:buNone/>
              <a:defRPr sz="711"/>
            </a:lvl6pPr>
            <a:lvl7pPr marL="1219078" indent="0" algn="ctr">
              <a:buNone/>
              <a:defRPr sz="711"/>
            </a:lvl7pPr>
            <a:lvl8pPr marL="1422258" indent="0" algn="ctr">
              <a:buNone/>
              <a:defRPr sz="711"/>
            </a:lvl8pPr>
            <a:lvl9pPr marL="1625437" indent="0" algn="ctr">
              <a:buNone/>
              <a:defRPr sz="711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6465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2416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62278"/>
            <a:ext cx="2628900" cy="258303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2278"/>
            <a:ext cx="7734300" cy="258303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3301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6600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59884"/>
            <a:ext cx="10515600" cy="1267883"/>
          </a:xfrm>
        </p:spPr>
        <p:txBody>
          <a:bodyPr anchor="b"/>
          <a:lstStyle>
            <a:lvl1pPr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039761"/>
            <a:ext cx="10515600" cy="666750"/>
          </a:xfrm>
        </p:spPr>
        <p:txBody>
          <a:bodyPr/>
          <a:lstStyle>
            <a:lvl1pPr marL="0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1pPr>
            <a:lvl2pPr marL="203180" indent="0">
              <a:buNone/>
              <a:defRPr sz="889">
                <a:solidFill>
                  <a:schemeClr val="tx1">
                    <a:tint val="82000"/>
                  </a:schemeClr>
                </a:solidFill>
              </a:defRPr>
            </a:lvl2pPr>
            <a:lvl3pPr marL="406359" indent="0">
              <a:buNone/>
              <a:defRPr sz="800">
                <a:solidFill>
                  <a:schemeClr val="tx1">
                    <a:tint val="82000"/>
                  </a:schemeClr>
                </a:solidFill>
              </a:defRPr>
            </a:lvl3pPr>
            <a:lvl4pPr marL="609539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4pPr>
            <a:lvl5pPr marL="812719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5pPr>
            <a:lvl6pPr marL="1015898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6pPr>
            <a:lvl7pPr marL="1219078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7pPr>
            <a:lvl8pPr marL="1422258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8pPr>
            <a:lvl9pPr marL="1625437" indent="0">
              <a:buNone/>
              <a:defRPr sz="71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2357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5356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2278"/>
            <a:ext cx="10515600" cy="58913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47184"/>
            <a:ext cx="5157787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13367"/>
            <a:ext cx="5157787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47184"/>
            <a:ext cx="5183188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113367"/>
            <a:ext cx="5183188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254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1170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1632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38856"/>
            <a:ext cx="6172200" cy="2166056"/>
          </a:xfrm>
        </p:spPr>
        <p:txBody>
          <a:bodyPr/>
          <a:lstStyle>
            <a:lvl1pPr>
              <a:defRPr sz="1422"/>
            </a:lvl1pPr>
            <a:lvl2pPr>
              <a:defRPr sz="1244"/>
            </a:lvl2pPr>
            <a:lvl3pPr>
              <a:defRPr sz="1067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9528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38856"/>
            <a:ext cx="6172200" cy="2166056"/>
          </a:xfrm>
        </p:spPr>
        <p:txBody>
          <a:bodyPr anchor="t"/>
          <a:lstStyle>
            <a:lvl1pPr marL="0" indent="0">
              <a:buNone/>
              <a:defRPr sz="1422"/>
            </a:lvl1pPr>
            <a:lvl2pPr marL="203180" indent="0">
              <a:buNone/>
              <a:defRPr sz="1244"/>
            </a:lvl2pPr>
            <a:lvl3pPr marL="406359" indent="0">
              <a:buNone/>
              <a:defRPr sz="1067"/>
            </a:lvl3pPr>
            <a:lvl4pPr marL="609539" indent="0">
              <a:buNone/>
              <a:defRPr sz="889"/>
            </a:lvl4pPr>
            <a:lvl5pPr marL="812719" indent="0">
              <a:buNone/>
              <a:defRPr sz="889"/>
            </a:lvl5pPr>
            <a:lvl6pPr marL="1015898" indent="0">
              <a:buNone/>
              <a:defRPr sz="889"/>
            </a:lvl6pPr>
            <a:lvl7pPr marL="1219078" indent="0">
              <a:buNone/>
              <a:defRPr sz="889"/>
            </a:lvl7pPr>
            <a:lvl8pPr marL="1422258" indent="0">
              <a:buNone/>
              <a:defRPr sz="889"/>
            </a:lvl8pPr>
            <a:lvl9pPr marL="1625437" indent="0">
              <a:buNone/>
              <a:defRPr sz="889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1165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2278"/>
            <a:ext cx="10515600" cy="589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811389"/>
            <a:ext cx="10515600" cy="193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CE845E-E787-41F4-A613-8CC02B059D83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825045"/>
            <a:ext cx="41148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24BC23-9D2A-4C2F-9EC7-FDB6C8400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796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06359" rtl="0" eaLnBrk="1" latinLnBrk="0" hangingPunct="1">
        <a:lnSpc>
          <a:spcPct val="90000"/>
        </a:lnSpc>
        <a:spcBef>
          <a:spcPct val="0"/>
        </a:spcBef>
        <a:buNone/>
        <a:defRPr sz="19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590" indent="-101590" algn="l" defTabSz="406359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04770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2pPr>
      <a:lvl3pPr marL="50794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9" kern="1200">
          <a:solidFill>
            <a:schemeClr val="tx1"/>
          </a:solidFill>
          <a:latin typeface="+mn-lt"/>
          <a:ea typeface="+mn-ea"/>
          <a:cs typeface="+mn-cs"/>
        </a:defRPr>
      </a:lvl3pPr>
      <a:lvl4pPr marL="71112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30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1748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066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2384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027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18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0635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0953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1271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1589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1907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2225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25437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9ADB8294-FE9B-4ED1-262A-E54E4D4B3C44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56000">
                <a:srgbClr val="0C0B19"/>
              </a:gs>
              <a:gs pos="3000">
                <a:srgbClr val="0C0B19"/>
              </a:gs>
              <a:gs pos="96000">
                <a:srgbClr val="4A1C50"/>
              </a:gs>
              <a:gs pos="100000">
                <a:schemeClr val="accent5">
                  <a:lumMod val="60000"/>
                </a:schemeClr>
              </a:gs>
            </a:gsLst>
            <a:lin ang="600000" scaled="0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atin typeface="OCR A Extended" panose="02010509020102010303" pitchFamily="50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A72F09-8255-BCC6-B9FC-E67DC05C26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1333" y="557212"/>
            <a:ext cx="9990667" cy="1933575"/>
          </a:xfrm>
        </p:spPr>
        <p:txBody>
          <a:bodyPr>
            <a:noAutofit/>
          </a:bodyPr>
          <a:lstStyle/>
          <a:p>
            <a:pPr algn="l"/>
            <a:r>
              <a:rPr lang="pt-BR" sz="4800" b="1" dirty="0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</a:rPr>
              <a:t>Python e Ciência de Dados: Explorando Pandas, </a:t>
            </a:r>
            <a:r>
              <a:rPr lang="pt-BR" sz="4800" b="1" dirty="0" err="1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</a:rPr>
              <a:t>NumPy</a:t>
            </a:r>
            <a:r>
              <a:rPr lang="pt-BR" sz="4800" b="1" dirty="0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</a:rPr>
              <a:t> e </a:t>
            </a:r>
            <a:r>
              <a:rPr lang="pt-BR" sz="4800" b="1" dirty="0" err="1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</a:rPr>
              <a:t>Matplotlib</a:t>
            </a:r>
            <a:endParaRPr lang="pt-BR" sz="4800" b="1" dirty="0">
              <a:solidFill>
                <a:schemeClr val="bg1">
                  <a:lumMod val="95000"/>
                </a:schemeClr>
              </a:solidFill>
              <a:latin typeface="OCR A Extended" panose="02010509020102010303" pitchFamily="50" charset="0"/>
            </a:endParaRPr>
          </a:p>
        </p:txBody>
      </p:sp>
      <p:pic>
        <p:nvPicPr>
          <p:cNvPr id="12" name="Imagem 11" descr="Uma imagem contendo réptil, tartaruga, escuro, mesa&#10;&#10;Descrição gerada automaticamente">
            <a:extLst>
              <a:ext uri="{FF2B5EF4-FFF2-40B4-BE49-F238E27FC236}">
                <a16:creationId xmlns:a16="http://schemas.microsoft.com/office/drawing/2014/main" id="{478A01EF-C69B-154F-6EEA-FEAD18956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8606" y1="28429" x2="62200" y2="15972"/>
                        <a14:foregroundMark x1="62200" y1="15972" x2="37440" y2="16059"/>
                        <a14:foregroundMark x1="37440" y1="16059" x2="35216" y2="18533"/>
                        <a14:foregroundMark x1="66226" y1="15625" x2="82272" y2="32378"/>
                        <a14:foregroundMark x1="82272" y1="32378" x2="82632" y2="33550"/>
                        <a14:foregroundMark x1="70974" y1="18446" x2="79810" y2="26570"/>
                        <a14:foregroundMark x1="19892" y1="41233" x2="35337" y2="50434"/>
                        <a14:backgroundMark x1="90685" y1="20486" x2="66346" y2="14366"/>
                        <a14:backgroundMark x1="66346" y1="14366" x2="42909" y2="13151"/>
                        <a14:backgroundMark x1="42909" y1="13151" x2="65084" y2="11241"/>
                        <a14:backgroundMark x1="65084" y1="11241" x2="84315" y2="19661"/>
                        <a14:backgroundMark x1="84315" y1="19661" x2="88642" y2="17231"/>
                        <a14:backgroundMark x1="44411" y1="12934" x2="30288" y2="14670"/>
                        <a14:backgroundMark x1="44712" y1="12587" x2="32332" y2="15321"/>
                        <a14:backgroundMark x1="44111" y1="13238" x2="29147" y2="17188"/>
                        <a14:backgroundMark x1="86118" y1="33030" x2="78726" y2="23524"/>
                        <a14:backgroundMark x1="85938" y1="32899" x2="79026" y2="24262"/>
                        <a14:backgroundMark x1="87380" y1="32595" x2="87680" y2="33637"/>
                        <a14:backgroundMark x1="82091" y1="29167" x2="76442" y2="21658"/>
                        <a14:backgroundMark x1="82813" y1="29991" x2="79928" y2="24479"/>
                        <a14:backgroundMark x1="85517" y1="33116" x2="82632" y2="26563"/>
                        <a14:backgroundMark x1="87139" y1="33116" x2="79928" y2="267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201333" cy="3048000"/>
          </a:xfrm>
          <a:prstGeom prst="rect">
            <a:avLst/>
          </a:prstGeom>
          <a:effectLst>
            <a:glow rad="165100">
              <a:srgbClr val="FAEB1E">
                <a:alpha val="5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3677976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9ADB8294-FE9B-4ED1-262A-E54E4D4B3C44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56000">
                <a:srgbClr val="0C0B19"/>
              </a:gs>
              <a:gs pos="3000">
                <a:srgbClr val="0C0B19"/>
              </a:gs>
              <a:gs pos="96000">
                <a:srgbClr val="4A1C50"/>
              </a:gs>
              <a:gs pos="100000">
                <a:schemeClr val="accent5">
                  <a:lumMod val="60000"/>
                </a:schemeClr>
              </a:gs>
            </a:gsLst>
            <a:lin ang="600000" scaled="0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atin typeface="OCR A Extended" panose="02010509020102010303" pitchFamily="50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A72F09-8255-BCC6-B9FC-E67DC05C26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873692"/>
            <a:ext cx="9144000" cy="1300616"/>
          </a:xfrm>
        </p:spPr>
        <p:txBody>
          <a:bodyPr>
            <a:noAutofit/>
          </a:bodyPr>
          <a:lstStyle/>
          <a:p>
            <a:pPr algn="l"/>
            <a:r>
              <a:rPr lang="pt-BR" sz="4800" b="1" dirty="0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</a:rPr>
              <a:t>Pandas: Domine os dados de um jeito fácil</a:t>
            </a:r>
          </a:p>
        </p:txBody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2701CFBB-FBB1-814C-CB34-36B2DC5819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30" b="92285" l="9668" r="93555">
                        <a14:foregroundMark x1="13525" y1="10400" x2="14063" y2="12061"/>
                        <a14:foregroundMark x1="15332" y1="13037" x2="10964" y2="5242"/>
                        <a14:foregroundMark x1="88428" y1="6543" x2="90139" y2="5500"/>
                        <a14:foregroundMark x1="30225" y1="75293" x2="27787" y2="76305"/>
                        <a14:foregroundMark x1="48535" y1="89258" x2="50195" y2="92285"/>
                        <a14:backgroundMark x1="16260" y1="78418" x2="27002" y2="75098"/>
                        <a14:backgroundMark x1="20117" y1="79395" x2="25293" y2="75732"/>
                        <a14:backgroundMark x1="24902" y1="79053" x2="28027" y2="75732"/>
                        <a14:backgroundMark x1="20850" y1="78857" x2="28857" y2="77490"/>
                        <a14:backgroundMark x1="25635" y1="78564" x2="25635" y2="73145"/>
                        <a14:backgroundMark x1="18555" y1="77295" x2="28418" y2="73877"/>
                        <a14:backgroundMark x1="16895" y1="78955" x2="18652" y2="76025"/>
                        <a14:backgroundMark x1="19678" y1="73145" x2="24268" y2="72168"/>
                        <a14:backgroundMark x1="25000" y1="79688" x2="24902" y2="74561"/>
                        <a14:backgroundMark x1="25195" y1="80127" x2="26465" y2="75732"/>
                        <a14:backgroundMark x1="25098" y1="79492" x2="25732" y2="76758"/>
                        <a14:backgroundMark x1="27393" y1="77295" x2="24561" y2="74170"/>
                        <a14:backgroundMark x1="22314" y1="77588" x2="12500" y2="76855"/>
                        <a14:backgroundMark x1="24365" y1="78564" x2="27490" y2="76563"/>
                        <a14:backgroundMark x1="81982" y1="78662" x2="71777" y2="72510"/>
                        <a14:backgroundMark x1="80713" y1="76563" x2="73438" y2="73340"/>
                        <a14:backgroundMark x1="81543" y1="76855" x2="75293" y2="73340"/>
                        <a14:backgroundMark x1="81982" y1="74463" x2="74170" y2="71436"/>
                        <a14:backgroundMark x1="79395" y1="81348" x2="71240" y2="75928"/>
                        <a14:backgroundMark x1="79248" y1="81250" x2="72412" y2="75635"/>
                        <a14:backgroundMark x1="81689" y1="82373" x2="71143" y2="75439"/>
                        <a14:backgroundMark x1="71582" y1="76563" x2="75830" y2="72705"/>
                        <a14:backgroundMark x1="29053" y1="78955" x2="24268" y2="70752"/>
                        <a14:backgroundMark x1="27686" y1="76660" x2="28955" y2="75732"/>
                        <a14:backgroundMark x1="27588" y1="75195" x2="28857" y2="74463"/>
                        <a14:backgroundMark x1="27100" y1="73975" x2="28223" y2="73535"/>
                        <a14:backgroundMark x1="24561" y1="71973" x2="26563" y2="71680"/>
                        <a14:backgroundMark x1="24365" y1="71582" x2="26123" y2="70605"/>
                        <a14:backgroundMark x1="72314" y1="76270" x2="70752" y2="75293"/>
                        <a14:backgroundMark x1="11572" y1="4980" x2="6543" y2="2490"/>
                        <a14:backgroundMark x1="11670" y1="4248" x2="5127" y2="1660"/>
                        <a14:backgroundMark x1="11230" y1="5322" x2="10205" y2="4785"/>
                        <a14:backgroundMark x1="89893" y1="6689" x2="94385" y2="3223"/>
                        <a14:backgroundMark x1="90625" y1="6055" x2="93213" y2="2197"/>
                        <a14:backgroundMark x1="93457" y1="3662" x2="90723" y2="5615"/>
                        <a14:backgroundMark x1="89990" y1="5811" x2="90332" y2="5615"/>
                        <a14:backgroundMark x1="83447" y1="76270" x2="83447" y2="80615"/>
                        <a14:backgroundMark x1="83447" y1="75928" x2="85938" y2="82178"/>
                        <a14:backgroundMark x1="84668" y1="76270" x2="80957" y2="79395"/>
                        <a14:backgroundMark x1="81689" y1="77686" x2="81689" y2="76563"/>
                        <a14:backgroundMark x1="81787" y1="76855" x2="82178" y2="770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048000" cy="3048000"/>
          </a:xfrm>
          <a:prstGeom prst="rect">
            <a:avLst/>
          </a:prstGeom>
          <a:effectLst>
            <a:glow rad="76200">
              <a:schemeClr val="accent4">
                <a:lumMod val="20000"/>
                <a:lumOff val="80000"/>
                <a:alpha val="1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9597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9ADB8294-FE9B-4ED1-262A-E54E4D4B3C44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56000">
                <a:srgbClr val="0C0B19"/>
              </a:gs>
              <a:gs pos="3000">
                <a:srgbClr val="0C0B19"/>
              </a:gs>
              <a:gs pos="96000">
                <a:srgbClr val="4A1C50"/>
              </a:gs>
              <a:gs pos="100000">
                <a:schemeClr val="accent5">
                  <a:lumMod val="60000"/>
                </a:schemeClr>
              </a:gs>
            </a:gsLst>
            <a:lin ang="600000" scaled="0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atin typeface="OCR A Extended" panose="02010509020102010303" pitchFamily="50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A72F09-8255-BCC6-B9FC-E67DC05C26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873692"/>
            <a:ext cx="9144000" cy="1300616"/>
          </a:xfrm>
        </p:spPr>
        <p:txBody>
          <a:bodyPr>
            <a:noAutofit/>
          </a:bodyPr>
          <a:lstStyle/>
          <a:p>
            <a:pPr algn="l"/>
            <a:r>
              <a:rPr lang="pt-BR" sz="4800" b="1" dirty="0" err="1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</a:rPr>
              <a:t>NumPy</a:t>
            </a:r>
            <a:r>
              <a:rPr lang="pt-BR" sz="4800" b="1" dirty="0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</a:rPr>
              <a:t>: A super calculadora do Python</a:t>
            </a:r>
          </a:p>
        </p:txBody>
      </p:sp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1F198C41-E69D-3A2A-9646-CAFC96599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3" b="89974" l="9976" r="90565">
                        <a14:foregroundMark x1="54207" y1="84809" x2="76623" y2="82292"/>
                        <a14:foregroundMark x1="76623" y1="82292" x2="72536" y2="82595"/>
                        <a14:foregroundMark x1="76863" y1="84158" x2="83293" y2="80512"/>
                        <a14:foregroundMark x1="83053" y1="73741" x2="89183" y2="80512"/>
                        <a14:foregroundMark x1="90565" y1="77821" x2="87740" y2="773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79" y="0"/>
            <a:ext cx="2480442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006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9ADB8294-FE9B-4ED1-262A-E54E4D4B3C44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 flip="none" rotWithShape="1">
            <a:gsLst>
              <a:gs pos="56000">
                <a:srgbClr val="0C0B19"/>
              </a:gs>
              <a:gs pos="3000">
                <a:srgbClr val="0C0B19"/>
              </a:gs>
              <a:gs pos="96000">
                <a:srgbClr val="4A1C50"/>
              </a:gs>
              <a:gs pos="100000">
                <a:schemeClr val="accent5">
                  <a:lumMod val="60000"/>
                </a:schemeClr>
              </a:gs>
            </a:gsLst>
            <a:lin ang="600000" scaled="0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atin typeface="OCR A Extended" panose="02010509020102010303" pitchFamily="50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A72F09-8255-BCC6-B9FC-E67DC05C26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1254692"/>
            <a:ext cx="9144000" cy="1300616"/>
          </a:xfrm>
        </p:spPr>
        <p:txBody>
          <a:bodyPr>
            <a:noAutofit/>
          </a:bodyPr>
          <a:lstStyle/>
          <a:p>
            <a:pPr algn="l"/>
            <a:r>
              <a:rPr lang="pt-BR" sz="4800" b="1" dirty="0" err="1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</a:rPr>
              <a:t>Matplotlib</a:t>
            </a:r>
            <a:r>
              <a:rPr lang="pt-BR" sz="4800" b="1" dirty="0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</a:rPr>
              <a:t>: Transforme números em gráficos irados</a:t>
            </a:r>
          </a:p>
        </p:txBody>
      </p:sp>
      <p:pic>
        <p:nvPicPr>
          <p:cNvPr id="5" name="Imagem 4" descr="Uma imagem contendo edifício, gaiola, mesa&#10;&#10;Descrição gerada automaticamente">
            <a:extLst>
              <a:ext uri="{FF2B5EF4-FFF2-40B4-BE49-F238E27FC236}">
                <a16:creationId xmlns:a16="http://schemas.microsoft.com/office/drawing/2014/main" id="{B34559C4-9AC6-96FC-2F3B-0EA040C905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81543" y1="39697" x2="74072" y2="22803"/>
                        <a14:foregroundMark x1="74072" y1="22803" x2="74072" y2="22803"/>
                        <a14:foregroundMark x1="83740" y1="39697" x2="81641" y2="24121"/>
                        <a14:foregroundMark x1="81641" y1="24121" x2="82178" y2="36572"/>
                        <a14:foregroundMark x1="80615" y1="25928" x2="80957" y2="24365"/>
                        <a14:foregroundMark x1="80957" y1="24072" x2="75293" y2="30615"/>
                        <a14:backgroundMark x1="67822" y1="15332" x2="57813" y2="10645"/>
                        <a14:backgroundMark x1="65332" y1="14697" x2="63135" y2="13770"/>
                        <a14:backgroundMark x1="63428" y1="13428" x2="62793" y2="146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048000" cy="3048000"/>
          </a:xfrm>
          <a:prstGeom prst="rect">
            <a:avLst/>
          </a:prstGeom>
          <a:effectLst>
            <a:glow rad="330200">
              <a:srgbClr val="6C3996">
                <a:alpha val="1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8032323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</TotalTime>
  <Words>35</Words>
  <Application>Microsoft Office PowerPoint</Application>
  <PresentationFormat>Personalizar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OCR A Extended</vt:lpstr>
      <vt:lpstr>Tema do Office</vt:lpstr>
      <vt:lpstr>Python e Ciência de Dados: Explorando Pandas, NumPy e Matplotlib</vt:lpstr>
      <vt:lpstr>Pandas: Domine os dados de um jeito fácil</vt:lpstr>
      <vt:lpstr>NumPy: A super calculadora do Python</vt:lpstr>
      <vt:lpstr>Matplotlib: Transforme números em gráficos irados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MATHEUS SANTOS</dc:creator>
  <cp:lastModifiedBy>MATHEUS SANTOS</cp:lastModifiedBy>
  <cp:revision>4</cp:revision>
  <dcterms:created xsi:type="dcterms:W3CDTF">2024-06-11T17:58:33Z</dcterms:created>
  <dcterms:modified xsi:type="dcterms:W3CDTF">2024-06-11T19:53:47Z</dcterms:modified>
</cp:coreProperties>
</file>

<file path=docProps/thumbnail.jpeg>
</file>